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9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00CF0E-3C67-3632-55B3-97AD27156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B2D3ACA-7996-5647-489E-C0B8F019E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A5638F-2631-8C66-C177-D84DBF934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F9C7-E585-3F43-AB2A-30F0D153270E}" type="datetimeFigureOut">
              <a:rPr lang="fr-FR" smtClean="0"/>
              <a:t>01/10/2023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EDE03C-67F0-6029-C38F-C453F7CD7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F825D1-4186-389D-C3D3-2FC06AFE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90959-4BF8-2040-8A16-FAF39F8660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6197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E8EAD0-026D-4F8B-DC74-524E62CB9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CCC33CF-2557-0E8B-807D-B871A1D22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F86A16-32B8-18DC-37C5-1303E7206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F9C7-E585-3F43-AB2A-30F0D153270E}" type="datetimeFigureOut">
              <a:rPr lang="fr-FR" smtClean="0"/>
              <a:t>01/10/2023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74BA35-B0DE-72CE-5C80-C1F48E65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50BB85-A9ED-768A-E245-D0BE629D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90959-4BF8-2040-8A16-FAF39F8660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288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9867D2C-7E18-672A-BA1B-6C847914B6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8EE0291-414C-6C1B-A440-AA2364B71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42BF85-6E5D-AEA9-C2E5-7F2D02C9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F9C7-E585-3F43-AB2A-30F0D153270E}" type="datetimeFigureOut">
              <a:rPr lang="fr-FR" smtClean="0"/>
              <a:t>01/10/2023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1A4DAA-8D1E-0551-3C66-68A7DFD2C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73E270-D283-52D6-A843-C3282AA54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90959-4BF8-2040-8A16-FAF39F8660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12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6EB2F0-A264-F09D-CD20-670155C14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2AAA4C-4110-7B3D-FBB4-8B21D0B8C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F1D1F0-7FE4-5F75-9F10-63291BF50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F9C7-E585-3F43-AB2A-30F0D153270E}" type="datetimeFigureOut">
              <a:rPr lang="fr-FR" smtClean="0"/>
              <a:t>01/10/2023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7398FC-98BD-B6E1-CCFB-97D70323B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0E2A0C-7AC2-39F2-F177-7BFC3F514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90959-4BF8-2040-8A16-FAF39F8660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00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8177EF-5D32-222D-3AF3-0F207D5A6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AC8BC5-B10C-16D5-6B83-45776B572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A3FEFB-ECE3-998C-9FBD-CFF09F445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F9C7-E585-3F43-AB2A-30F0D153270E}" type="datetimeFigureOut">
              <a:rPr lang="fr-FR" smtClean="0"/>
              <a:t>01/10/2023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E5CA80-E31F-656E-9E9A-0B1421655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0AEF62-6302-CE17-A03B-858E1D3F0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90959-4BF8-2040-8A16-FAF39F8660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492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7AA17E-31C8-06A6-6F1D-06AA36641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FAA233-8769-6DBF-3C2A-F40C9E6D4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C772566-45E3-37B2-9970-7229C72C3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D8B3A8-1ABF-3146-E745-355139539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F9C7-E585-3F43-AB2A-30F0D153270E}" type="datetimeFigureOut">
              <a:rPr lang="fr-FR" smtClean="0"/>
              <a:t>01/10/2023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DB1F3E4-CA3A-E413-B604-644BC74B8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28D98B-CC2F-8D91-4DE4-FF830370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90959-4BF8-2040-8A16-FAF39F8660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517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7380DC-D668-6233-5E08-D3052D1D1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F0139F-4416-0FBF-B7CF-9AAAD7DFE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0BAB6B-EA06-3D95-8E4B-F9651EADF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08D3F0A-0393-F620-E063-2EA7C23247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A8950B5-0C82-5AC3-24CC-464A2D2834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4DF2C56-DD62-7F87-7F50-30BCEAEB4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F9C7-E585-3F43-AB2A-30F0D153270E}" type="datetimeFigureOut">
              <a:rPr lang="fr-FR" smtClean="0"/>
              <a:t>01/10/2023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F370070-64E3-3368-B753-F733017F0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780B352-0D1E-79D7-23A4-EB48654B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90959-4BF8-2040-8A16-FAF39F8660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3253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D45157-0990-CF86-EC99-690EEA2F4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DCEA04-8ABF-2809-B241-7E767900C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F9C7-E585-3F43-AB2A-30F0D153270E}" type="datetimeFigureOut">
              <a:rPr lang="fr-FR" smtClean="0"/>
              <a:t>01/10/2023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069704D-F34B-8EE9-FE60-E3FD96233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2FCB930-13ED-1DCB-BCB6-61ECDC52A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90959-4BF8-2040-8A16-FAF39F8660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685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02F3657-4173-1836-52C0-F762A2F24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F9C7-E585-3F43-AB2A-30F0D153270E}" type="datetimeFigureOut">
              <a:rPr lang="fr-FR" smtClean="0"/>
              <a:t>01/10/2023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DEB88B2-8814-1580-E8D3-7FA2E8F4E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27AF18-2B98-68BD-B9C4-4B2D6DD1C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90959-4BF8-2040-8A16-FAF39F8660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3304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A6C369-E8B3-8F27-EC0F-9BE012E1E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182650-9E55-B227-F496-220C9FAAC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B470495-D571-BD49-9950-6216AFF12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E7054F-1A23-637E-9B3B-752FF49DD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F9C7-E585-3F43-AB2A-30F0D153270E}" type="datetimeFigureOut">
              <a:rPr lang="fr-FR" smtClean="0"/>
              <a:t>01/10/2023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507E704-7556-2C03-7A60-D40EBFADF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179FF3-0F53-6240-0B11-F03D8B3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90959-4BF8-2040-8A16-FAF39F8660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664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8FF86D-22E5-81BC-F954-1A84951C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7CC8B65-DD9D-6761-23D0-742E23AF9F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8B8C99-6421-9C9A-E6EC-1AD6005C4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084E4E9-3A1D-A033-9E70-E466929A9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F9C7-E585-3F43-AB2A-30F0D153270E}" type="datetimeFigureOut">
              <a:rPr lang="fr-FR" smtClean="0"/>
              <a:t>01/10/2023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E7B945-FC67-52A6-5117-C8A3CC33A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562C9D-7DAB-6BC6-6134-09810B09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90959-4BF8-2040-8A16-FAF39F8660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282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46E6CA7-7DA0-B574-6043-27AC09362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42F9BB-9AF8-FA5D-834E-EFAAC1C0C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F2D8CC-F5E7-DE26-BBF2-7894D10D4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7F9C7-E585-3F43-AB2A-30F0D153270E}" type="datetimeFigureOut">
              <a:rPr lang="fr-FR" smtClean="0"/>
              <a:t>01/10/2023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2B9EDB-C0C3-D470-7281-C0FCAAF961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DFF77D-3164-0B5A-9621-DDBFE55AE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90959-4BF8-2040-8A16-FAF39F8660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58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EC310FC-4024-DF7E-A559-6EDB46A408E2}"/>
              </a:ext>
            </a:extLst>
          </p:cNvPr>
          <p:cNvSpPr txBox="1"/>
          <p:nvPr/>
        </p:nvSpPr>
        <p:spPr>
          <a:xfrm>
            <a:off x="5844746" y="247133"/>
            <a:ext cx="85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1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36D18C1-D6BE-E10C-1F9D-2208A56BD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16" b="14001"/>
          <a:stretch/>
        </p:blipFill>
        <p:spPr>
          <a:xfrm>
            <a:off x="-321276" y="1428612"/>
            <a:ext cx="12944956" cy="495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1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FB854B8-A925-CEAF-DA57-2CBF70C7260A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10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A845A9-FDF7-16E9-66A9-3985ACA6E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64" b="12765"/>
          <a:stretch/>
        </p:blipFill>
        <p:spPr>
          <a:xfrm>
            <a:off x="-406072" y="1235676"/>
            <a:ext cx="12964118" cy="52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1768B10-D95C-75DC-3248-71F5FAB5A604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11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0E8851-B497-AB2B-B0BE-3C14BC48FF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88" b="12766"/>
          <a:stretch/>
        </p:blipFill>
        <p:spPr>
          <a:xfrm>
            <a:off x="-408002" y="1297460"/>
            <a:ext cx="13015686" cy="521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7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24D0A29-AFDC-16BB-5ABF-5D6FFC15F748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12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8E43AF1-5DC3-A841-5BB5-A7F1CCC63E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41" b="12560"/>
          <a:stretch/>
        </p:blipFill>
        <p:spPr>
          <a:xfrm>
            <a:off x="-485641" y="1136822"/>
            <a:ext cx="13192236" cy="547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C27A753-8FD9-22AF-34D8-5F41A1091C06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13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825B79-A051-0BBA-DA0B-C24C645B3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64" b="13177"/>
          <a:stretch/>
        </p:blipFill>
        <p:spPr>
          <a:xfrm>
            <a:off x="-422327" y="1235676"/>
            <a:ext cx="13035598" cy="526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379A9BF-3465-850E-DAEF-A53818D2962D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14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F4D040-7B8E-7CB0-0444-252D7223C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60" b="13382"/>
          <a:stretch/>
        </p:blipFill>
        <p:spPr>
          <a:xfrm>
            <a:off x="-391729" y="1235676"/>
            <a:ext cx="13004995" cy="525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5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5EA93DC-0CFD-2D02-5AE6-6F21DDE2A2F2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15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C89AC2C-E3A9-25C1-9F01-3D3726D172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53" b="12765"/>
          <a:stretch/>
        </p:blipFill>
        <p:spPr>
          <a:xfrm>
            <a:off x="-390071" y="1210962"/>
            <a:ext cx="12863624" cy="52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3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E3D0B81-1CAE-35CC-6137-5FA475E5BF93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16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6F7710-C6C2-5567-C807-405D587BA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47" b="12560"/>
          <a:stretch/>
        </p:blipFill>
        <p:spPr>
          <a:xfrm>
            <a:off x="-493889" y="1149178"/>
            <a:ext cx="13213085" cy="546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7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C113F77-C59D-6269-D139-C5AC79C362D0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17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6489A9-A3DF-8318-065D-62A454FE5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53" b="13382"/>
          <a:stretch/>
        </p:blipFill>
        <p:spPr>
          <a:xfrm>
            <a:off x="-414171" y="1210962"/>
            <a:ext cx="13045440" cy="528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3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A1CC025-4EBD-20F6-148C-ECD3EFC38B94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18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34600D-7E23-057F-9886-5F74EE5C8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59" b="12560"/>
          <a:stretch/>
        </p:blipFill>
        <p:spPr>
          <a:xfrm>
            <a:off x="-480444" y="1186250"/>
            <a:ext cx="13014246" cy="533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9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694A6A9-3666-1079-F83B-41A182C9A720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19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A4F41D-018B-69A4-F217-9DD23FE99A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64" b="12971"/>
          <a:stretch/>
        </p:blipFill>
        <p:spPr>
          <a:xfrm>
            <a:off x="-444649" y="1223319"/>
            <a:ext cx="13075920" cy="530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9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8D5B1DF-65AE-9DBE-DC3F-150ABD7DABEB}"/>
              </a:ext>
            </a:extLst>
          </p:cNvPr>
          <p:cNvSpPr txBox="1"/>
          <p:nvPr/>
        </p:nvSpPr>
        <p:spPr>
          <a:xfrm>
            <a:off x="5844746" y="247133"/>
            <a:ext cx="85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E2D688-F4C8-6A7F-AFEC-EF006CCD4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70" b="14205"/>
          <a:stretch/>
        </p:blipFill>
        <p:spPr>
          <a:xfrm>
            <a:off x="-358345" y="1293110"/>
            <a:ext cx="12954584" cy="510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2A12BA4-4D40-7AA1-D9FA-E1D2F903A67E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20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DFE6F0-E454-85A5-3646-D79D87E9C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64" b="13177"/>
          <a:stretch/>
        </p:blipFill>
        <p:spPr>
          <a:xfrm>
            <a:off x="-452930" y="1223319"/>
            <a:ext cx="13005002" cy="52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5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7B96EC9-BC3C-3C61-CBEF-AF5E4C2709A3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21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C5775B-FA88-DDC6-CC19-9969219F9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41" b="12971"/>
          <a:stretch/>
        </p:blipFill>
        <p:spPr>
          <a:xfrm>
            <a:off x="-442179" y="1161536"/>
            <a:ext cx="12964001" cy="533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4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BDD9049-670A-D8E1-A5C4-CD421629AABB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22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74940A-7697-2241-06F2-61FC44579F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76" b="12559"/>
          <a:stretch/>
        </p:blipFill>
        <p:spPr>
          <a:xfrm>
            <a:off x="-383691" y="1272747"/>
            <a:ext cx="12954001" cy="52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3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B0CCEF4-D169-D125-28F7-38BAED638A5A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65563E-3656-0990-037C-0E962A30D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64" b="12559"/>
          <a:stretch/>
        </p:blipFill>
        <p:spPr>
          <a:xfrm>
            <a:off x="-458527" y="1210962"/>
            <a:ext cx="12974161" cy="530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4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F4FDA46-E71D-CCA2-A367-9E1DDBBFB0D4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24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4A1157-C176-C6EA-1216-DB2758435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64" b="11943"/>
          <a:stretch/>
        </p:blipFill>
        <p:spPr>
          <a:xfrm>
            <a:off x="-463994" y="1198605"/>
            <a:ext cx="13093510" cy="541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2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DBB8D5E-F49E-AC14-A65C-CAAE27A64FBD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C67A93-44B3-42CB-45E1-701C5F7C3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47" b="12971"/>
          <a:stretch/>
        </p:blipFill>
        <p:spPr>
          <a:xfrm>
            <a:off x="-450321" y="1173892"/>
            <a:ext cx="12954000" cy="53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CF49683-1733-21BC-44A4-59E648DAFEB5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26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F8372E5-B468-3BA5-4AE4-D7EF11D5FE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70" b="13588"/>
          <a:stretch/>
        </p:blipFill>
        <p:spPr>
          <a:xfrm>
            <a:off x="-509132" y="1223320"/>
            <a:ext cx="13036574" cy="520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90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584632A-B08C-8471-7E80-A521D9626E98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27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23E3AD4-D757-9354-FF3E-4F35A3283F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65" b="13999"/>
          <a:stretch/>
        </p:blipFill>
        <p:spPr>
          <a:xfrm>
            <a:off x="-486713" y="1223319"/>
            <a:ext cx="13026543" cy="51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46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094A17A-3AE3-8DD2-E599-4A0999B42F54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28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BA0C43-C6C4-D129-8DD9-A1BEFE5B9E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182" b="12765"/>
          <a:stretch/>
        </p:blipFill>
        <p:spPr>
          <a:xfrm>
            <a:off x="-430551" y="1272746"/>
            <a:ext cx="12902795" cy="51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49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EE7F58B-6B02-1F22-D05E-EB526F0CDD04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29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888AF0-7DE0-19C4-9FFD-A69180B51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182" b="12971"/>
          <a:stretch/>
        </p:blipFill>
        <p:spPr>
          <a:xfrm>
            <a:off x="-469686" y="1260389"/>
            <a:ext cx="13108214" cy="52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8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3735B17-E090-5743-F40C-4E3A645E9F0A}"/>
              </a:ext>
            </a:extLst>
          </p:cNvPr>
          <p:cNvSpPr txBox="1"/>
          <p:nvPr/>
        </p:nvSpPr>
        <p:spPr>
          <a:xfrm>
            <a:off x="5844746" y="247133"/>
            <a:ext cx="85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1DE7E86-8407-FB44-9C3E-BBD57CC05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64" b="12765"/>
          <a:stretch/>
        </p:blipFill>
        <p:spPr>
          <a:xfrm>
            <a:off x="-321276" y="1270188"/>
            <a:ext cx="12909684" cy="525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0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12EAB9E-D7E7-DC72-6D1B-C64B2EC7A6CB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30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E51232-55DD-F644-F093-D224CE985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87" b="13177"/>
          <a:stretch/>
        </p:blipFill>
        <p:spPr>
          <a:xfrm>
            <a:off x="-393445" y="1309816"/>
            <a:ext cx="12933275" cy="51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84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DA25D41-4178-161C-3FC7-36AD73927959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31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F4034AB-7785-4767-21BA-DAB392A57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76" b="12765"/>
          <a:stretch/>
        </p:blipFill>
        <p:spPr>
          <a:xfrm>
            <a:off x="-514129" y="1223320"/>
            <a:ext cx="13127399" cy="530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22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4923363-51D9-6DA6-617E-80BAA9D09713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32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2B1B3B-8D28-D911-3D34-700FD1E442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47" b="12560"/>
          <a:stretch/>
        </p:blipFill>
        <p:spPr>
          <a:xfrm>
            <a:off x="-434099" y="1173892"/>
            <a:ext cx="13153296" cy="543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10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438D47D-39BE-E677-11B4-F451B9B10AC1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33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1E69B6-7403-E27D-E06E-73F45A5D8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53" b="12560"/>
          <a:stretch/>
        </p:blipFill>
        <p:spPr>
          <a:xfrm>
            <a:off x="-472191" y="1173892"/>
            <a:ext cx="13204082" cy="543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96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72261A0-4FAC-3C9A-9421-C38F8C1658DF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34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B01128-0C76-1DE1-C8BD-AB20FE914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70" b="14000"/>
          <a:stretch/>
        </p:blipFill>
        <p:spPr>
          <a:xfrm>
            <a:off x="-464115" y="1248032"/>
            <a:ext cx="13110072" cy="51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43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132EA64-48C9-9BB1-0E4E-9C357E345F1C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35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39B1AD9-BE22-8A86-780E-E8728A8E46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64" b="13177"/>
          <a:stretch/>
        </p:blipFill>
        <p:spPr>
          <a:xfrm>
            <a:off x="-422329" y="1235676"/>
            <a:ext cx="13004999" cy="525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36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EF9C32F-FF67-EE13-E90C-1832B75A1846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36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78FE9DC-BC2C-D310-CCE1-B561BE3EA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182" b="12765"/>
          <a:stretch/>
        </p:blipFill>
        <p:spPr>
          <a:xfrm>
            <a:off x="-338391" y="1309816"/>
            <a:ext cx="12933518" cy="520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3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8C05A8C-C2BA-F1B8-B8EE-E2A03AF4046C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37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7BB48E0-9588-E3B1-4D3B-D645D4414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799" b="12766"/>
          <a:stretch/>
        </p:blipFill>
        <p:spPr>
          <a:xfrm>
            <a:off x="-517803" y="1285103"/>
            <a:ext cx="13119811" cy="521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2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6EA75FC-DA44-BF37-5E5F-1C035271BAED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38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1DB2F24-552A-8044-0659-55ECE0DD2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76" b="13794"/>
          <a:stretch/>
        </p:blipFill>
        <p:spPr>
          <a:xfrm>
            <a:off x="-464113" y="1260390"/>
            <a:ext cx="13078857" cy="517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592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3F5AC56-B951-5EF6-5704-98C9B6AA0B34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39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424B5FD-43E4-AF3E-CFE9-ABF7E079B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47" b="12765"/>
          <a:stretch/>
        </p:blipFill>
        <p:spPr>
          <a:xfrm>
            <a:off x="-311547" y="1161536"/>
            <a:ext cx="12964001" cy="533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79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34C1B4B-39B2-631D-3C19-3FEEC32AEA06}"/>
              </a:ext>
            </a:extLst>
          </p:cNvPr>
          <p:cNvSpPr txBox="1"/>
          <p:nvPr/>
        </p:nvSpPr>
        <p:spPr>
          <a:xfrm>
            <a:off x="5844746" y="247133"/>
            <a:ext cx="85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149EC4-F3C5-462A-15C5-82CDBADBC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76" b="13382"/>
          <a:stretch/>
        </p:blipFill>
        <p:spPr>
          <a:xfrm>
            <a:off x="-284205" y="1325432"/>
            <a:ext cx="12811647" cy="511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9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4E17013-D68F-3740-3561-1865BF8A63CB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40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14AF82-79D5-FDE3-D740-308ECD7A7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64" b="12971"/>
          <a:stretch/>
        </p:blipFill>
        <p:spPr>
          <a:xfrm>
            <a:off x="-444649" y="1223319"/>
            <a:ext cx="13075920" cy="530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2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3363DD9-9BFF-486B-8CF2-90861C897DCE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41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97A5C3-682B-70A9-A29A-E4048A87C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30" b="13589"/>
          <a:stretch/>
        </p:blipFill>
        <p:spPr>
          <a:xfrm>
            <a:off x="-420197" y="1149179"/>
            <a:ext cx="13044378" cy="535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77C544B-A894-D919-455C-3767EA9B1BD9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42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13F7795-D8A0-5CA1-C918-4D5564623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76" b="12971"/>
          <a:stretch/>
        </p:blipFill>
        <p:spPr>
          <a:xfrm>
            <a:off x="-491997" y="1235677"/>
            <a:ext cx="13148568" cy="528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DC60F54-F1AB-2D45-463F-6E0AB959C1DE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43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56B6B0-F0DF-136F-22E9-BC8C327BF0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18" t="34360" r="318" b="13382"/>
          <a:stretch/>
        </p:blipFill>
        <p:spPr>
          <a:xfrm>
            <a:off x="-483529" y="1198606"/>
            <a:ext cx="13096796" cy="528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1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53D8D7E-6C49-8CAC-B09D-8D0D4AFDFD5B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44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36F625D-00F7-60A9-ADEF-0FCA6E8C3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64" b="12971"/>
          <a:stretch/>
        </p:blipFill>
        <p:spPr>
          <a:xfrm>
            <a:off x="-505611" y="1198605"/>
            <a:ext cx="13106402" cy="531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2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8856158-E7A2-DCA3-68E4-F7E60EDC66A6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45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B206212-D7A4-606D-E4E2-A632158B6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227" b="12576"/>
          <a:stretch/>
        </p:blipFill>
        <p:spPr>
          <a:xfrm>
            <a:off x="-450321" y="1186249"/>
            <a:ext cx="13014252" cy="533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8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9AF89FB-2816-309A-97F3-A9FDEEEB9170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46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82314B-1509-926D-C3D4-83624C518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53" b="13382"/>
          <a:stretch/>
        </p:blipFill>
        <p:spPr>
          <a:xfrm>
            <a:off x="-353210" y="1235676"/>
            <a:ext cx="12923520" cy="52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5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1E60BAB-3EA0-CABA-2486-808FDD7CDBA0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47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7A2F0A-0A5B-B6EA-182F-0C24680F8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182" b="12765"/>
          <a:stretch/>
        </p:blipFill>
        <p:spPr>
          <a:xfrm>
            <a:off x="-461273" y="1260390"/>
            <a:ext cx="13087121" cy="526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1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AABEB35-70F9-67A2-269D-ED44D59BBB38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48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B8A2AD-B941-EFFB-4A39-9BB5EFC768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64" b="12971"/>
          <a:stretch/>
        </p:blipFill>
        <p:spPr>
          <a:xfrm>
            <a:off x="-353211" y="1260389"/>
            <a:ext cx="12954001" cy="52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8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BE60C48-0412-24DA-8825-2973FEA6B4A7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49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9FF5BE-0B79-E2D9-97A5-F82B01576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99" b="12001"/>
          <a:stretch/>
        </p:blipFill>
        <p:spPr>
          <a:xfrm>
            <a:off x="-463883" y="1173892"/>
            <a:ext cx="12992242" cy="559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9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40D3F66-ED95-0547-C089-A39023647B81}"/>
              </a:ext>
            </a:extLst>
          </p:cNvPr>
          <p:cNvSpPr txBox="1"/>
          <p:nvPr/>
        </p:nvSpPr>
        <p:spPr>
          <a:xfrm>
            <a:off x="5844746" y="247133"/>
            <a:ext cx="85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54F771-5D26-02E2-FE35-6711FE30F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64" b="13588"/>
          <a:stretch/>
        </p:blipFill>
        <p:spPr>
          <a:xfrm>
            <a:off x="-438843" y="1235677"/>
            <a:ext cx="12953999" cy="518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7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64F4B53-8FAC-E610-240A-F97298D7C0C4}"/>
              </a:ext>
            </a:extLst>
          </p:cNvPr>
          <p:cNvSpPr txBox="1"/>
          <p:nvPr/>
        </p:nvSpPr>
        <p:spPr>
          <a:xfrm>
            <a:off x="5844746" y="247133"/>
            <a:ext cx="9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50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B4A180-BFCC-C753-6343-A317D6EC62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70" b="13794"/>
          <a:stretch/>
        </p:blipFill>
        <p:spPr>
          <a:xfrm>
            <a:off x="-517803" y="1223319"/>
            <a:ext cx="13181991" cy="52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5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0BD29E5-8FDD-7AB8-F940-D330F67511F4}"/>
              </a:ext>
            </a:extLst>
          </p:cNvPr>
          <p:cNvSpPr txBox="1"/>
          <p:nvPr/>
        </p:nvSpPr>
        <p:spPr>
          <a:xfrm>
            <a:off x="5844746" y="247133"/>
            <a:ext cx="85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6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871CE3B-524B-7D20-2C0C-AFE9FB431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70" b="13177"/>
          <a:stretch/>
        </p:blipFill>
        <p:spPr>
          <a:xfrm>
            <a:off x="-430557" y="1248032"/>
            <a:ext cx="13087127" cy="52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0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61F200D-4037-BBD4-5B2F-84FABEE3619B}"/>
              </a:ext>
            </a:extLst>
          </p:cNvPr>
          <p:cNvSpPr txBox="1"/>
          <p:nvPr/>
        </p:nvSpPr>
        <p:spPr>
          <a:xfrm>
            <a:off x="5844746" y="247133"/>
            <a:ext cx="85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7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E0E3FC-6AFE-BE21-BBD4-040B31FE1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47" b="13177"/>
          <a:stretch/>
        </p:blipFill>
        <p:spPr>
          <a:xfrm>
            <a:off x="-458527" y="1173892"/>
            <a:ext cx="13064893" cy="533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3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03CBA4A-2F82-74DA-A50F-9003058ED518}"/>
              </a:ext>
            </a:extLst>
          </p:cNvPr>
          <p:cNvSpPr txBox="1"/>
          <p:nvPr/>
        </p:nvSpPr>
        <p:spPr>
          <a:xfrm>
            <a:off x="5844746" y="247133"/>
            <a:ext cx="85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8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A41CEF-F357-FE0B-6CFF-CA07DFA5B2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64" b="12559"/>
          <a:stretch/>
        </p:blipFill>
        <p:spPr>
          <a:xfrm>
            <a:off x="-458526" y="1210963"/>
            <a:ext cx="13004404" cy="531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2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68B0778-14C7-475B-BD8C-017653112EC4}"/>
              </a:ext>
            </a:extLst>
          </p:cNvPr>
          <p:cNvSpPr txBox="1"/>
          <p:nvPr/>
        </p:nvSpPr>
        <p:spPr>
          <a:xfrm>
            <a:off x="5844746" y="247133"/>
            <a:ext cx="85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Tracé 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B009B2-0008-1A50-BFAF-E167F9CB7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47" b="13383"/>
          <a:stretch/>
        </p:blipFill>
        <p:spPr>
          <a:xfrm>
            <a:off x="-406073" y="1198606"/>
            <a:ext cx="13024839" cy="530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9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100</Words>
  <Application>Microsoft Office PowerPoint</Application>
  <PresentationFormat>Grand écran</PresentationFormat>
  <Paragraphs>50</Paragraphs>
  <Slides>50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Marc Strik</cp:lastModifiedBy>
  <cp:revision>19</cp:revision>
  <dcterms:created xsi:type="dcterms:W3CDTF">2023-10-01T09:44:55Z</dcterms:created>
  <dcterms:modified xsi:type="dcterms:W3CDTF">2023-10-02T07:39:12Z</dcterms:modified>
</cp:coreProperties>
</file>